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46"/>
  </p:notesMasterIdLst>
  <p:sldIdLst>
    <p:sldId id="315" r:id="rId2"/>
    <p:sldId id="316" r:id="rId3"/>
    <p:sldId id="262" r:id="rId4"/>
    <p:sldId id="263" r:id="rId5"/>
    <p:sldId id="264" r:id="rId6"/>
    <p:sldId id="266" r:id="rId7"/>
    <p:sldId id="309" r:id="rId8"/>
    <p:sldId id="310" r:id="rId9"/>
    <p:sldId id="267" r:id="rId10"/>
    <p:sldId id="268" r:id="rId11"/>
    <p:sldId id="269" r:id="rId12"/>
    <p:sldId id="270" r:id="rId13"/>
    <p:sldId id="271" r:id="rId14"/>
    <p:sldId id="308" r:id="rId15"/>
    <p:sldId id="272" r:id="rId16"/>
    <p:sldId id="273" r:id="rId17"/>
    <p:sldId id="274" r:id="rId18"/>
    <p:sldId id="312" r:id="rId19"/>
    <p:sldId id="277" r:id="rId20"/>
    <p:sldId id="278" r:id="rId21"/>
    <p:sldId id="279" r:id="rId22"/>
    <p:sldId id="280" r:id="rId23"/>
    <p:sldId id="283" r:id="rId24"/>
    <p:sldId id="285" r:id="rId25"/>
    <p:sldId id="311" r:id="rId26"/>
    <p:sldId id="286" r:id="rId27"/>
    <p:sldId id="287" r:id="rId28"/>
    <p:sldId id="313" r:id="rId29"/>
    <p:sldId id="314" r:id="rId30"/>
    <p:sldId id="288" r:id="rId31"/>
    <p:sldId id="289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17" r:id="rId4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1BB26B-35C6-6341-949F-B116D9B8DACA}">
          <p14:sldIdLst>
            <p14:sldId id="315"/>
            <p14:sldId id="316"/>
            <p14:sldId id="262"/>
            <p14:sldId id="263"/>
            <p14:sldId id="264"/>
            <p14:sldId id="266"/>
            <p14:sldId id="309"/>
            <p14:sldId id="310"/>
            <p14:sldId id="267"/>
            <p14:sldId id="268"/>
            <p14:sldId id="269"/>
            <p14:sldId id="270"/>
            <p14:sldId id="271"/>
            <p14:sldId id="308"/>
            <p14:sldId id="272"/>
            <p14:sldId id="273"/>
            <p14:sldId id="274"/>
            <p14:sldId id="312"/>
            <p14:sldId id="277"/>
            <p14:sldId id="278"/>
            <p14:sldId id="279"/>
            <p14:sldId id="280"/>
            <p14:sldId id="283"/>
            <p14:sldId id="285"/>
            <p14:sldId id="311"/>
            <p14:sldId id="286"/>
            <p14:sldId id="287"/>
            <p14:sldId id="313"/>
            <p14:sldId id="314"/>
            <p14:sldId id="288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小结" id="{AB1B2271-3977-4A4B-A783-E47C58A52261}">
          <p14:sldIdLst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24" autoAdjust="0"/>
  </p:normalViewPr>
  <p:slideViewPr>
    <p:cSldViewPr snapToGrid="0" snapToObjects="1">
      <p:cViewPr varScale="1">
        <p:scale>
          <a:sx n="67" d="100"/>
          <a:sy n="67" d="100"/>
        </p:scale>
        <p:origin x="-104" y="-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557B4-C3F7-D642-9311-8035CDBC48CD}" type="datetimeFigureOut">
              <a:rPr kumimoji="1" lang="zh-CN" altLang="en-US" smtClean="0"/>
              <a:t>14/10/25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240D-1909-CB42-A924-F48FDB706D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09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8240D-1909-CB42-A924-F48FDB706DD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87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8240D-1909-CB42-A924-F48FDB706DD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16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8240D-1909-CB42-A924-F48FDB706DD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08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显示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隐藏文件的命令：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defaults write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com.apple.finder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AppleShowAllFiles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true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隐藏文件的命令：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defaults write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com.apple.finder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AppleShowAllFiles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显示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隐藏文件的命令：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defaults write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com.apple.finder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AppleShowAllFiles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YES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隐藏文件的命令：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defaults write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com.apple.finder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AppleShowAllFiles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8240D-1909-CB42-A924-F48FDB706DD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21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kumimoji="1" lang="en-US" altLang="zh-CN" dirty="0" smtClean="0"/>
              <a:t>iMac</a:t>
            </a:r>
            <a:r>
              <a:rPr kumimoji="1" lang="zh-CN" altLang="en-US" dirty="0" smtClean="0"/>
              <a:t>的鼠标默认是没有右击的，可以在“偏好设置”的“鼠标</a:t>
            </a:r>
            <a:r>
              <a:rPr kumimoji="1" lang="zh-CN" altLang="en-US" smtClean="0"/>
              <a:t>”中进行调节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9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上面的图片分别演示了：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预览文件夹（预览的内容有：文件夹名称、文件夹大小、文件夹内部的内容数量、文件夹的最近修改时间）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PDF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endParaRPr lang="en-US" altLang="zh-CN" dirty="0" smtClean="0"/>
          </a:p>
          <a:p>
            <a:pPr>
              <a:buFont typeface="Arial"/>
              <a:buNone/>
              <a:defRPr/>
            </a:pPr>
            <a:r>
              <a:rPr lang="zh-CN" altLang="en-US" dirty="0" smtClean="0"/>
              <a:t>其实这个预览功能支持所有的文件和文件夹，比如</a:t>
            </a:r>
            <a:r>
              <a:rPr lang="en-US" altLang="zh-CN" dirty="0" smtClean="0"/>
              <a:t>MP4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MP3</a:t>
            </a:r>
            <a:r>
              <a:rPr lang="zh-CN" altLang="en-US" dirty="0" smtClean="0"/>
              <a:t>文件等都支持</a:t>
            </a:r>
            <a:endParaRPr lang="zh-CN" altLang="en-US" dirty="0"/>
          </a:p>
        </p:txBody>
      </p:sp>
      <p:sp>
        <p:nvSpPr>
          <p:cNvPr id="6000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100878C-AA64-7F41-B132-0DAF1E47AE14}" type="slidenum">
              <a:rPr kumimoji="0" lang="en-US" altLang="zh-CN" sz="1200"/>
              <a:pPr/>
              <a:t>30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14/10/25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>
                <a:latin typeface="+mj-ea"/>
                <a:cs typeface="黑体" charset="0"/>
              </a:rPr>
              <a:t>Mac OS X</a:t>
            </a:r>
            <a:r>
              <a:rPr lang="zh-CN" altLang="en-US" b="1">
                <a:latin typeface="+mj-ea"/>
                <a:cs typeface="黑体" charset="0"/>
              </a:rPr>
              <a:t>的基本操作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讲师：</a:t>
            </a:r>
            <a:r>
              <a:rPr kumimoji="1" lang="en-US" altLang="en-US"/>
              <a:t>李德山</a:t>
            </a:r>
            <a:endParaRPr kumimoji="1" lang="zh-CN" altLang="en-US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6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强制退出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300789" y="1916113"/>
            <a:ext cx="2386012" cy="417195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点击屏幕左上角的黑色苹果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0" y="1334808"/>
            <a:ext cx="5968498" cy="5074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569325" cy="151288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2000" dirty="0" smtClean="0"/>
              <a:t>屏幕最上面的横条就是菜单栏，它会随着当前打开软件的变化而变化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/>
              <a:t>也就是说，每个软件都有属于自己的菜单栏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下面分别列举了</a:t>
            </a:r>
            <a:r>
              <a:rPr lang="en-US" altLang="zh-CN" sz="2000" dirty="0" smtClean="0">
                <a:latin typeface="+mn-ea"/>
              </a:rPr>
              <a:t>Finder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PowerPoint</a:t>
            </a:r>
            <a:r>
              <a:rPr lang="zh-CN" altLang="en-US" sz="2000" dirty="0" smtClean="0">
                <a:latin typeface="+mn-ea"/>
              </a:rPr>
              <a:t>、有道词典、</a:t>
            </a:r>
            <a:r>
              <a:rPr lang="en-US" altLang="zh-CN" sz="2000" dirty="0" smtClean="0">
                <a:latin typeface="+mn-ea"/>
              </a:rPr>
              <a:t>QQ</a:t>
            </a:r>
            <a:r>
              <a:rPr lang="zh-CN" altLang="en-US" sz="2000" dirty="0" smtClean="0">
                <a:latin typeface="+mn-ea"/>
              </a:rPr>
              <a:t>的菜单栏</a:t>
            </a:r>
            <a:r>
              <a:rPr lang="zh-CN" altLang="en-US" sz="2000" dirty="0" smtClean="0"/>
              <a:t>，虽然主要内容不一样，但是最左边一定是一个黑色苹果样式的菜单项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274639"/>
            <a:ext cx="50673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3810001"/>
            <a:ext cx="8661400" cy="279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4390243"/>
            <a:ext cx="4737100" cy="33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5218953"/>
            <a:ext cx="6032500" cy="29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850" y="1916113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>
                <a:latin typeface="Courier New" charset="0"/>
              </a:rPr>
              <a:t>点击黑色苹果样式的菜单项，可以进行关机、重启、注销等常用操作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60" y="2349500"/>
            <a:ext cx="2628900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850" y="1916113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>
                <a:latin typeface="Courier New" charset="0"/>
              </a:rPr>
              <a:t>菜单栏最右边还有一些常用的菜单选项</a:t>
            </a:r>
            <a:endParaRPr lang="zh-CN" altLang="en-US" sz="2000" dirty="0">
              <a:latin typeface="Courier New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2790264"/>
            <a:ext cx="5473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+mn-ea"/>
                <a:ea typeface="+mn-ea"/>
                <a:cs typeface="宋体" charset="0"/>
              </a:rPr>
              <a:t>Spotlight</a:t>
            </a:r>
            <a:endParaRPr lang="zh-CN" altLang="en-US" dirty="0">
              <a:latin typeface="+mn-ea"/>
              <a:ea typeface="+mn-ea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8280400" cy="1008831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屏幕右上角有个</a:t>
            </a:r>
            <a:r>
              <a:rPr lang="en-US" altLang="zh-CN" sz="1800" dirty="0" smtClean="0">
                <a:latin typeface="+mn-ea"/>
              </a:rPr>
              <a:t>Spotlight</a:t>
            </a:r>
            <a:r>
              <a:rPr lang="zh-CN" altLang="en-US" sz="1800" dirty="0" smtClean="0">
                <a:latin typeface="+mn-ea"/>
              </a:rPr>
              <a:t>功能，可以在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中快速搜索软件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比如输入一个“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”，就会把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上包含“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”字眼的文件和文件夹都搜索出来。也可以用来搜索软件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95" y="2924944"/>
            <a:ext cx="5630955" cy="35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7704138" cy="792162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我的电脑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／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计算机</a:t>
            </a:r>
            <a:r>
              <a:rPr lang="en-US" altLang="zh-CN" sz="1800" dirty="0" smtClean="0">
                <a:latin typeface="+mn-ea"/>
              </a:rPr>
              <a:t>”</a:t>
            </a: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可以在</a:t>
            </a:r>
            <a:r>
              <a:rPr lang="en-US" altLang="zh-CN" sz="1800" dirty="0" smtClean="0">
                <a:latin typeface="+mn-ea"/>
              </a:rPr>
              <a:t>Dock</a:t>
            </a:r>
            <a:r>
              <a:rPr lang="zh-CN" altLang="en-US" sz="1800" dirty="0" smtClean="0">
                <a:latin typeface="+mn-ea"/>
              </a:rPr>
              <a:t>中打开</a:t>
            </a:r>
            <a:r>
              <a:rPr lang="en-US" altLang="zh-CN" sz="1800" dirty="0" smtClean="0">
                <a:latin typeface="+mn-ea"/>
              </a:rPr>
              <a:t>Finder</a:t>
            </a:r>
          </a:p>
          <a:p>
            <a:pPr marL="0" indent="0">
              <a:buFont typeface="Wingdings" charset="0"/>
              <a:buNone/>
              <a:defRPr/>
            </a:pPr>
            <a:endParaRPr lang="zh-CN" altLang="en-US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708275"/>
            <a:ext cx="3635562" cy="156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71" y="2557750"/>
            <a:ext cx="4750044" cy="3965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窗口显示样式设置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331726"/>
            <a:ext cx="8064500" cy="50323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zh-CN" altLang="en-US" sz="2000" dirty="0" smtClean="0">
                <a:latin typeface="+mn-ea"/>
              </a:rPr>
              <a:t>一共有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种样式供选择，切换试试效果就知道怎么回事了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4" y="1694871"/>
            <a:ext cx="6127377" cy="5010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的其他详细设置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53" y="1333500"/>
            <a:ext cx="6070600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urier New" charset="0"/>
                <a:ea typeface="宋体" charset="0"/>
                <a:cs typeface="宋体" charset="0"/>
              </a:rPr>
              <a:t>废纸篓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8280400" cy="360759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废纸篓相当于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中的“回收站”，在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的最右边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7544" y="4869160"/>
            <a:ext cx="828040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000" dirty="0" smtClean="0">
                <a:latin typeface="+mn-ea"/>
              </a:rPr>
              <a:t>删除文件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文件夹到废纸篓有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种方式：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1-</a:t>
            </a:r>
            <a:r>
              <a:rPr lang="zh-CN" altLang="en-US" sz="2000" dirty="0" smtClean="0">
                <a:latin typeface="+mn-ea"/>
              </a:rPr>
              <a:t>右击文件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文件夹，选择“移动到废纸篓”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2-</a:t>
            </a:r>
            <a:r>
              <a:rPr lang="zh-CN" altLang="en-US" sz="2000" dirty="0" smtClean="0">
                <a:latin typeface="+mn-ea"/>
              </a:rPr>
              <a:t>直接将文件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文件夹拖动到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右下角的废纸篓图标上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224" y="2276872"/>
            <a:ext cx="1054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4" name="Content Placeholder 2"/>
          <p:cNvSpPr>
            <a:spLocks noGrp="1"/>
          </p:cNvSpPr>
          <p:nvPr>
            <p:ph idx="1"/>
          </p:nvPr>
        </p:nvSpPr>
        <p:spPr>
          <a:xfrm>
            <a:off x="755650" y="1989138"/>
            <a:ext cx="7696200" cy="503237"/>
          </a:xfrm>
        </p:spPr>
        <p:txBody>
          <a:bodyPr/>
          <a:lstStyle/>
          <a:p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Mac OS X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下的网页浏览器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755650" y="5013325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/>
              <a:t>如果觉得不好用，可以去网上下载一个</a:t>
            </a:r>
            <a:r>
              <a:rPr lang="en-US" altLang="zh-CN" sz="2000"/>
              <a:t>Firefox</a:t>
            </a:r>
            <a:r>
              <a:rPr lang="zh-CN" altLang="en-US" sz="2000"/>
              <a:t>或者</a:t>
            </a:r>
            <a:r>
              <a:rPr lang="en-US" altLang="zh-CN" sz="2000"/>
              <a:t>Chrome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52" y="2838463"/>
            <a:ext cx="1193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0"/>
                <a:cs typeface="Courier New" charset="0"/>
              </a:rPr>
              <a:t>系统简介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zh-CN" altLang="en-US" dirty="0">
                <a:latin typeface="+mn-ea"/>
                <a:cs typeface="宋体" charset="0"/>
              </a:rPr>
              <a:t>苹果公司专门为苹果电脑设计的操作系统</a:t>
            </a: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dirty="0">
                <a:latin typeface="+mn-ea"/>
                <a:cs typeface="宋体" charset="0"/>
              </a:rPr>
              <a:t>以坚如磐石的UNIX为基础， 既简单易用且功能强大</a:t>
            </a: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dirty="0">
                <a:latin typeface="+mn-ea"/>
                <a:cs typeface="宋体" charset="0"/>
              </a:rPr>
              <a:t>X 是一个罗马数字且正式的发音为 “十”(ten)，延续了先前的Mac OS 8和 Mac OS 9的编号</a:t>
            </a:r>
          </a:p>
          <a:p>
            <a:pPr>
              <a:lnSpc>
                <a:spcPct val="80000"/>
              </a:lnSpc>
              <a:defRPr/>
            </a:pPr>
            <a:endParaRPr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dirty="0">
                <a:latin typeface="+mn-ea"/>
                <a:cs typeface="宋体" charset="0"/>
              </a:rPr>
              <a:t>在此操作系统下，可使用苹果提供的开发工具xcode开发Mac OS X和i</a:t>
            </a:r>
            <a:r>
              <a:rPr lang="en-US" altLang="zh-CN" dirty="0">
                <a:latin typeface="+mn-ea"/>
                <a:cs typeface="宋体" charset="0"/>
              </a:rPr>
              <a:t>OS</a:t>
            </a:r>
            <a:r>
              <a:rPr lang="zh-CN" altLang="en-US" dirty="0">
                <a:latin typeface="+mn-ea"/>
                <a:cs typeface="宋体" charset="0"/>
              </a:rPr>
              <a:t>应用程序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添加书签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498474" y="1341586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首先打开书签菜单 </a:t>
            </a:r>
            <a:r>
              <a:rPr lang="en-US" altLang="zh-CN" sz="2000" dirty="0" smtClean="0"/>
              <a:t>--</a:t>
            </a:r>
            <a:r>
              <a:rPr lang="zh-CN" altLang="en-US" sz="2000" dirty="0" smtClean="0"/>
              <a:t> </a:t>
            </a:r>
            <a:r>
              <a:rPr lang="zh-CN" altLang="en-US" sz="2000" dirty="0" smtClean="0"/>
              <a:t>拖动网址图标</a:t>
            </a:r>
            <a:r>
              <a:rPr lang="zh-CN" altLang="en-US" sz="2000" dirty="0" smtClean="0"/>
              <a:t>到下面的书签栏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2" y="1844824"/>
            <a:ext cx="5533278" cy="45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活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动监视器</a:t>
            </a:r>
          </a:p>
        </p:txBody>
      </p:sp>
      <p:sp>
        <p:nvSpPr>
          <p:cNvPr id="316418" name="Content Placeholder 2"/>
          <p:cNvSpPr>
            <a:spLocks noGrp="1"/>
          </p:cNvSpPr>
          <p:nvPr>
            <p:ph idx="1"/>
          </p:nvPr>
        </p:nvSpPr>
        <p:spPr>
          <a:xfrm>
            <a:off x="323528" y="1844825"/>
            <a:ext cx="8496944" cy="1224136"/>
          </a:xfrm>
        </p:spPr>
        <p:txBody>
          <a:bodyPr/>
          <a:lstStyle/>
          <a:p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的任务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管理器，可以用来停止程序、查看每个程序占用的内存空间大小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18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2" y="3013149"/>
            <a:ext cx="6819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终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端</a:t>
            </a:r>
          </a:p>
        </p:txBody>
      </p:sp>
      <p:sp>
        <p:nvSpPr>
          <p:cNvPr id="3174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种的命令行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(cmd)</a:t>
            </a: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可以在这里输入一些指令，间接操作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系统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20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3" y="2838696"/>
            <a:ext cx="6832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 smtClean="0"/>
              <a:t>偏好</a:t>
            </a:r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850" y="1234600"/>
            <a:ext cx="8280400" cy="720799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中的“系统面板”，很多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的常用设置都在这里，比如键盘、鼠标、触摸板、网络设置等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861177"/>
            <a:ext cx="2260600" cy="222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13" y="1716385"/>
            <a:ext cx="5272600" cy="47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键盘</a:t>
            </a:r>
            <a:endParaRPr kumimoji="1" lang="zh-CN" altLang="en-US" dirty="0"/>
          </a:p>
        </p:txBody>
      </p:sp>
      <p:pic>
        <p:nvPicPr>
          <p:cNvPr id="6" name="图片 5" descr="QQ20130614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7" y="1756035"/>
            <a:ext cx="8510127" cy="33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常用快捷键</a:t>
            </a:r>
          </a:p>
        </p:txBody>
      </p:sp>
      <p:sp>
        <p:nvSpPr>
          <p:cNvPr id="314370" name="内容占位符 2"/>
          <p:cNvSpPr>
            <a:spLocks noGrp="1"/>
          </p:cNvSpPr>
          <p:nvPr>
            <p:ph idx="1"/>
          </p:nvPr>
        </p:nvSpPr>
        <p:spPr>
          <a:xfrm>
            <a:off x="539552" y="1844824"/>
            <a:ext cx="8136904" cy="424323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文件操作</a:t>
            </a:r>
            <a:endParaRPr lang="en-US" altLang="zh-CN" sz="1800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复制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C   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粘贴：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V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回退：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Z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保存：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S</a:t>
            </a:r>
          </a:p>
          <a:p>
            <a:pPr>
              <a:buFont typeface="Wingdings" charset="2"/>
              <a:buChar char="u"/>
            </a:pP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窗口操作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关闭窗口：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W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退出程序：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Q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管理多个桌面：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Ctrl + ↑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切换程序窗口：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 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+ tab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切换输入法：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 + 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空格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zh-CN" altLang="en-US" sz="1800" dirty="0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165735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窗口的左上角一般都会有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个按钮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红色</a:t>
            </a:r>
            <a:r>
              <a:rPr lang="en-US" altLang="zh-CN" sz="2000" dirty="0" smtClean="0">
                <a:latin typeface="+mn-ea"/>
              </a:rPr>
              <a:t>(X)</a:t>
            </a:r>
            <a:r>
              <a:rPr lang="zh-CN" altLang="en-US" sz="2000" dirty="0" smtClean="0">
                <a:latin typeface="+mn-ea"/>
              </a:rPr>
              <a:t>：关闭窗口（并非退出程序，</a:t>
            </a:r>
            <a:r>
              <a:rPr lang="zh-CN" altLang="en-US" sz="2000" dirty="0">
                <a:latin typeface="+mn-ea"/>
              </a:rPr>
              <a:t>也可以</a:t>
            </a:r>
            <a:r>
              <a:rPr lang="zh-CN" altLang="en-US" sz="2000" dirty="0" smtClean="0">
                <a:latin typeface="+mn-ea"/>
              </a:rPr>
              <a:t>使用快捷键</a:t>
            </a:r>
            <a:r>
              <a:rPr lang="en-US" altLang="zh-CN" sz="2000" dirty="0" smtClean="0">
                <a:latin typeface="+mn-ea"/>
              </a:rPr>
              <a:t>Command+W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黄色</a:t>
            </a:r>
            <a:r>
              <a:rPr lang="en-US" altLang="zh-CN" sz="2000" dirty="0" smtClean="0">
                <a:latin typeface="+mn-ea"/>
              </a:rPr>
              <a:t>(-)</a:t>
            </a:r>
            <a:r>
              <a:rPr lang="zh-CN" altLang="en-US" sz="2000" dirty="0" smtClean="0">
                <a:latin typeface="+mn-ea"/>
              </a:rPr>
              <a:t>：最小化窗口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绿</a:t>
            </a:r>
            <a:r>
              <a:rPr lang="zh-CN" altLang="en-US" sz="2000" dirty="0" smtClean="0">
                <a:latin typeface="+mn-ea"/>
              </a:rPr>
              <a:t>色：</a:t>
            </a:r>
            <a:r>
              <a:rPr lang="zh-CN" altLang="en-US" sz="2000" dirty="0" smtClean="0">
                <a:latin typeface="+mn-ea"/>
              </a:rPr>
              <a:t>最大化窗口</a:t>
            </a:r>
            <a:r>
              <a:rPr lang="zh-CN" altLang="en-US" sz="2000" dirty="0" smtClean="0">
                <a:latin typeface="+mn-ea"/>
              </a:rPr>
              <a:t>（全屏显示</a:t>
            </a:r>
            <a:r>
              <a:rPr lang="zh-CN" altLang="en-US" sz="2000" dirty="0" smtClean="0">
                <a:latin typeface="+mn-ea"/>
              </a:rPr>
              <a:t>）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16113"/>
            <a:ext cx="1168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50825" y="1844675"/>
            <a:ext cx="46085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若想仔细调整窗口的尺寸，也可以将鼠标光标移动到窗口的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个角落进行拖拽。比如右边的</a:t>
            </a:r>
            <a:r>
              <a:rPr lang="en-US" altLang="zh-CN" sz="1600" dirty="0" smtClean="0">
                <a:latin typeface="+mn-ea"/>
              </a:rPr>
              <a:t>QQ</a:t>
            </a:r>
            <a:r>
              <a:rPr lang="zh-CN" altLang="en-US" sz="1600" dirty="0" smtClean="0">
                <a:latin typeface="+mn-ea"/>
              </a:rPr>
              <a:t>聊天窗口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313347" name="图片 5" descr="QQ20130604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49" y="2708274"/>
            <a:ext cx="3633042" cy="37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6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4824214" cy="36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>
                <a:latin typeface="+mn-ea"/>
              </a:rPr>
              <a:t>在空白区域右击，点击</a:t>
            </a:r>
            <a:r>
              <a:rPr lang="zh-CN" altLang="en-US" sz="1600" dirty="0" smtClean="0">
                <a:latin typeface="+mn-ea"/>
              </a:rPr>
              <a:t>“新建文件夹”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850" y="3995312"/>
            <a:ext cx="6048350" cy="3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</a:t>
            </a:r>
            <a:r>
              <a:rPr lang="en-US" altLang="zh-CN" sz="1600" dirty="0" smtClean="0">
                <a:latin typeface="+mn-ea"/>
              </a:rPr>
              <a:t>Finder</a:t>
            </a:r>
            <a:r>
              <a:rPr lang="zh-CN" altLang="en-US" sz="1600" dirty="0" smtClean="0">
                <a:latin typeface="+mn-ea"/>
              </a:rPr>
              <a:t>窗口的某个工具菜单“新建文件夹”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04" y="1380908"/>
            <a:ext cx="2222500" cy="247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6" y="4505911"/>
            <a:ext cx="71628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可以使用</a:t>
            </a:r>
            <a:r>
              <a:rPr lang="en-US" altLang="zh-CN" sz="1600" dirty="0" smtClean="0">
                <a:latin typeface="+mn-ea"/>
              </a:rPr>
              <a:t>Mac</a:t>
            </a:r>
            <a:r>
              <a:rPr lang="zh-CN" altLang="en-US" sz="1600" dirty="0" smtClean="0">
                <a:latin typeface="+mn-ea"/>
              </a:rPr>
              <a:t>自带的“文本编辑”软件新建文本。相当于</a:t>
            </a:r>
            <a:r>
              <a:rPr lang="en-US" altLang="zh-CN" sz="1600" dirty="0" smtClean="0">
                <a:latin typeface="+mn-ea"/>
              </a:rPr>
              <a:t>Windows</a:t>
            </a:r>
            <a:r>
              <a:rPr lang="zh-CN" altLang="en-US" sz="1600" dirty="0" smtClean="0">
                <a:latin typeface="+mn-ea"/>
              </a:rPr>
              <a:t>中的</a:t>
            </a:r>
            <a:r>
              <a:rPr lang="en-US" altLang="zh-CN" sz="1600" dirty="0" smtClean="0">
                <a:latin typeface="+mn-ea"/>
              </a:rPr>
              <a:t>“</a:t>
            </a:r>
            <a:r>
              <a:rPr lang="zh-CN" altLang="en-US" sz="1600" dirty="0" smtClean="0">
                <a:latin typeface="+mn-ea"/>
              </a:rPr>
              <a:t>记事本</a:t>
            </a:r>
            <a:r>
              <a:rPr lang="en-US" altLang="zh-CN" sz="1600" dirty="0" smtClean="0">
                <a:latin typeface="+mn-ea"/>
              </a:rPr>
              <a:t>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2588404"/>
            <a:ext cx="519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>
                <a:latin typeface="Arial Black" charset="0"/>
                <a:ea typeface="宋体" charset="0"/>
                <a:cs typeface="宋体" charset="0"/>
                <a:sym typeface="Arial" charset="0"/>
              </a:rPr>
              <a:t>版本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50976"/>
            <a:ext cx="8272214" cy="52075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OS X </a:t>
            </a:r>
            <a:r>
              <a:rPr kumimoji="0" lang="en-US" altLang="zh-CN" dirty="0" smtClean="0">
                <a:latin typeface="Arial" charset="0"/>
                <a:ea typeface="宋体" charset="0"/>
                <a:cs typeface="宋体" charset="0"/>
              </a:rPr>
              <a:t>10.9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以前版本以大型猫科动物</a:t>
            </a: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命名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10.0   猎豹(Cheetah)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10.1   美洲狮(Puma)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10.2   美洲虎(Jaguar)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10.3   黑豹(Panther)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10.4   老虎(Tiger)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10.5   豹子(Leopard)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10.6   雪豹(Snow 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10.7   狮子(Lion)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10.8   美洲狮（Mountain Lion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)</a:t>
            </a:r>
            <a:endParaRPr kumimoji="0" lang="en-US" altLang="zh-CN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从</a:t>
            </a:r>
            <a:r>
              <a:rPr kumimoji="0" lang="en-US" altLang="zh-CN" dirty="0" smtClean="0">
                <a:latin typeface="Arial" charset="0"/>
                <a:ea typeface="宋体" charset="0"/>
                <a:cs typeface="宋体" charset="0"/>
              </a:rPr>
              <a:t>10.9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开始使用地名</a:t>
            </a:r>
            <a:endParaRPr kumimoji="0" lang="en-US" altLang="zh-CN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lang="en-US" altLang="zh-CN" dirty="0" smtClean="0">
                <a:latin typeface="Arial" charset="0"/>
                <a:ea typeface="宋体" charset="0"/>
                <a:cs typeface="宋体" charset="0"/>
              </a:rPr>
              <a:t>10.9     </a:t>
            </a:r>
            <a:r>
              <a:rPr lang="zh-CN" altLang="en-US" dirty="0" smtClean="0">
                <a:latin typeface="Arial" charset="0"/>
                <a:ea typeface="宋体" charset="0"/>
                <a:cs typeface="宋体" charset="0"/>
              </a:rPr>
              <a:t>冲浪湾（</a:t>
            </a:r>
            <a:r>
              <a:rPr lang="en-US" altLang="zh-CN" dirty="0" smtClean="0">
                <a:latin typeface="Arial" charset="0"/>
                <a:ea typeface="宋体" charset="0"/>
                <a:cs typeface="宋体" charset="0"/>
              </a:rPr>
              <a:t>Mavericks</a:t>
            </a:r>
            <a:r>
              <a:rPr lang="zh-CN" altLang="en-US" dirty="0" smtClean="0">
                <a:latin typeface="Arial" charset="0"/>
                <a:ea typeface="宋体" charset="0"/>
                <a:cs typeface="宋体" charset="0"/>
              </a:rPr>
              <a:t>）</a:t>
            </a:r>
            <a:endParaRPr lang="en-US" altLang="zh-CN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zh-CN" dirty="0">
                <a:latin typeface="Arial" charset="0"/>
                <a:ea typeface="宋体" charset="0"/>
                <a:cs typeface="宋体" charset="0"/>
              </a:rPr>
              <a:t>1</a:t>
            </a:r>
            <a:r>
              <a:rPr kumimoji="0" lang="en-US" altLang="zh-CN" dirty="0">
                <a:latin typeface="Arial" charset="0"/>
                <a:ea typeface="宋体" charset="0"/>
                <a:cs typeface="宋体" charset="0"/>
              </a:rPr>
              <a:t>0.10</a:t>
            </a: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   </a:t>
            </a:r>
            <a:r>
              <a:rPr kumimoji="0" lang="en-US" altLang="zh-CN" dirty="0">
                <a:latin typeface="Arial" charset="0"/>
                <a:ea typeface="宋体" charset="0"/>
                <a:cs typeface="宋体" charset="0"/>
              </a:rPr>
              <a:t>(</a:t>
            </a: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优胜美地</a:t>
            </a:r>
            <a:r>
              <a:rPr kumimoji="0" lang="en-US" altLang="zh-CN" dirty="0">
                <a:latin typeface="Arial" charset="0"/>
                <a:ea typeface="宋体" charset="0"/>
                <a:cs typeface="宋体" charset="0"/>
              </a:rPr>
              <a:t>)</a:t>
            </a:r>
            <a:r>
              <a:rPr lang="en-US" altLang="zh-CN"/>
              <a:t>Yosemite</a:t>
            </a:r>
            <a:endParaRPr kumimoji="0" lang="zh-CN" altLang="en-US" dirty="0"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文件操作</a:t>
            </a:r>
            <a:r>
              <a:rPr lang="en-US" altLang="zh-CN" dirty="0" smtClean="0">
                <a:latin typeface="+mj-ea"/>
              </a:rPr>
              <a:t>1</a:t>
            </a:r>
            <a:r>
              <a:rPr lang="en-US" altLang="en-US" dirty="0" smtClean="0">
                <a:latin typeface="+mj-ea"/>
              </a:rPr>
              <a:t>-文件预览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280400" cy="431800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文件夹，然后敲“空格键”可以快速预览内容，无需双击打开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67845"/>
            <a:ext cx="3953656" cy="2218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82" y="2276475"/>
            <a:ext cx="4028891" cy="353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2-</a:t>
            </a:r>
            <a:r>
              <a:rPr lang="zh-CN" altLang="en-US" dirty="0" smtClean="0">
                <a:latin typeface="+mn-ea"/>
                <a:ea typeface="+mn-ea"/>
              </a:rPr>
              <a:t>重命名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文件夹，然后敲“回车键”即可修改文件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文件夹名称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0851" name="图片 5" descr="QQ20130604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24175"/>
            <a:ext cx="2628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0852" name="图片 6" descr="QQ20130604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997200"/>
            <a:ext cx="2565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线箭头连接符 8"/>
          <p:cNvCxnSpPr>
            <a:stCxn id="590851" idx="3"/>
            <a:endCxn id="590852" idx="1"/>
          </p:cNvCxnSpPr>
          <p:nvPr/>
        </p:nvCxnSpPr>
        <p:spPr bwMode="auto">
          <a:xfrm flipV="1">
            <a:off x="3168650" y="3327400"/>
            <a:ext cx="2555875" cy="22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0854" name="文本框 9"/>
          <p:cNvSpPr txBox="1">
            <a:spLocks noChangeArrowheads="1"/>
          </p:cNvSpPr>
          <p:nvPr/>
        </p:nvSpPr>
        <p:spPr bwMode="auto">
          <a:xfrm>
            <a:off x="3681413" y="2924175"/>
            <a:ext cx="14668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敲回车之后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5-</a:t>
            </a:r>
            <a:r>
              <a:rPr lang="zh-CN" altLang="en-US" dirty="0" smtClean="0">
                <a:latin typeface="+mn-ea"/>
                <a:ea typeface="+mn-ea"/>
              </a:rPr>
              <a:t>贴上彩色标签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可以给常用的文件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文件夹贴上不同的颜色标签，方便快速找到这个文件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pPr>
              <a:defRPr/>
            </a:pPr>
            <a:r>
              <a:rPr lang="zh-CN" altLang="en-US" sz="1600" dirty="0" smtClean="0">
                <a:latin typeface="+mn-ea"/>
              </a:rPr>
              <a:t>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文件夹即可（系统自带的文件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文件夹不允许贴标签）</a:t>
            </a:r>
            <a:endParaRPr lang="en-US" altLang="zh-CN" sz="1600" dirty="0" smtClean="0">
              <a:latin typeface="+mn-ea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>
            <a:off x="4189322" y="3353425"/>
            <a:ext cx="0" cy="15862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3927" name="文本框 8"/>
          <p:cNvSpPr txBox="1">
            <a:spLocks noChangeArrowheads="1"/>
          </p:cNvSpPr>
          <p:nvPr/>
        </p:nvSpPr>
        <p:spPr bwMode="auto">
          <a:xfrm>
            <a:off x="4189322" y="3746500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dirty="0"/>
              <a:t>贴红色标签之后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135" y="2860004"/>
            <a:ext cx="5712927" cy="5653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34" y="4939673"/>
            <a:ext cx="5712928" cy="5595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5400"/>
            <a:ext cx="2947079" cy="3980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6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zh-CN" altLang="en-US" dirty="0" smtClean="0">
                <a:latin typeface="+mn-ea"/>
                <a:ea typeface="+mn-ea"/>
              </a:rPr>
              <a:t>其他文件操作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50403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如果想要进行删除、复制、压缩等其他操作，都可以通过右击文件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文件夹找到对应的功能选项。这里就不详细介绍了，可以自己摸索。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668" y="1611417"/>
            <a:ext cx="2422108" cy="4507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 smtClean="0">
                <a:latin typeface="+mj-ea"/>
              </a:rPr>
              <a:t>1-</a:t>
            </a:r>
            <a:r>
              <a:rPr lang="zh-CN" altLang="en-US" dirty="0" smtClean="0">
                <a:latin typeface="+mj-ea"/>
              </a:rPr>
              <a:t>下载软件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9261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平台的软件比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少很多，软件下载方式有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1-</a:t>
            </a:r>
            <a:r>
              <a:rPr lang="zh-CN" altLang="en-US" sz="1800" dirty="0" smtClean="0">
                <a:latin typeface="+mn-ea"/>
              </a:rPr>
              <a:t>从苹果的</a:t>
            </a:r>
            <a:r>
              <a:rPr lang="en-US" altLang="zh-CN" sz="1800" dirty="0" smtClean="0">
                <a:latin typeface="+mn-ea"/>
              </a:rPr>
              <a:t>AppStore</a:t>
            </a:r>
            <a:r>
              <a:rPr lang="zh-CN" altLang="en-US" sz="1800" dirty="0" smtClean="0">
                <a:latin typeface="+mn-ea"/>
              </a:rPr>
              <a:t>下载，部分软件是需要付费的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2-</a:t>
            </a:r>
            <a:r>
              <a:rPr lang="zh-CN" altLang="en-US" sz="1800" dirty="0" smtClean="0">
                <a:latin typeface="+mn-ea"/>
              </a:rPr>
              <a:t>从第三方网站下载，下面列出几个比较好用的网址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http://soft.macx.cn</a:t>
            </a:r>
            <a:r>
              <a:rPr lang="en-US" altLang="zh-CN" sz="1600" dirty="0" smtClean="0">
                <a:latin typeface="+mn-ea"/>
              </a:rPr>
              <a:t>/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http://down.applex.net/macosx/</a:t>
            </a:r>
            <a:r>
              <a:rPr lang="en-US" altLang="zh-CN" sz="1600" dirty="0" smtClean="0">
                <a:latin typeface="+mn-ea"/>
              </a:rPr>
              <a:t>software.html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http://www.macdang.com/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3" y="2649332"/>
            <a:ext cx="6857153" cy="1445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安装软件1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92613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平台的软件安装包一般是</a:t>
            </a:r>
            <a:r>
              <a:rPr lang="en-US" altLang="zh-CN" sz="2000" dirty="0" smtClean="0">
                <a:latin typeface="+mn-ea"/>
              </a:rPr>
              <a:t>dmg</a:t>
            </a:r>
            <a:r>
              <a:rPr lang="zh-CN" altLang="en-US" sz="2000" dirty="0" smtClean="0">
                <a:latin typeface="+mn-ea"/>
              </a:rPr>
              <a:t>格式的（也有</a:t>
            </a:r>
            <a:r>
              <a:rPr lang="en-US" altLang="zh-CN" sz="2000" dirty="0" err="1" smtClean="0">
                <a:latin typeface="+mn-ea"/>
              </a:rPr>
              <a:t>pkg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en-US" altLang="zh-CN" sz="2000" dirty="0" err="1" smtClean="0">
                <a:latin typeface="+mn-ea"/>
              </a:rPr>
              <a:t>iso</a:t>
            </a:r>
            <a:r>
              <a:rPr lang="zh-CN" altLang="en-US" sz="2000" dirty="0" smtClean="0">
                <a:latin typeface="+mn-ea"/>
              </a:rPr>
              <a:t>格式的双击即可安装软件）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软件安装成功后，可执行软件都是</a:t>
            </a:r>
            <a:r>
              <a:rPr lang="en-US" altLang="zh-CN" sz="2000" dirty="0" smtClean="0">
                <a:latin typeface="+mn-ea"/>
              </a:rPr>
              <a:t>app</a:t>
            </a:r>
            <a:r>
              <a:rPr lang="zh-CN" altLang="en-US" sz="2000" dirty="0" smtClean="0">
                <a:latin typeface="+mn-ea"/>
              </a:rPr>
              <a:t>格式的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5" name="图片 4" descr="QQ20130605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9" y="3961705"/>
            <a:ext cx="3821673" cy="2275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2294654"/>
            <a:ext cx="2362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平台安装软件的步骤非常简单，双击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文件。比如安装</a:t>
            </a:r>
            <a:r>
              <a:rPr lang="en-US" altLang="zh-CN" sz="1800" dirty="0" smtClean="0">
                <a:latin typeface="+mn-ea"/>
              </a:rPr>
              <a:t>Xcode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3212976"/>
            <a:ext cx="842486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将左边的</a:t>
            </a:r>
            <a:r>
              <a:rPr lang="en-US" altLang="zh-CN" sz="1800" dirty="0" err="1" smtClean="0">
                <a:latin typeface="+mn-ea"/>
              </a:rPr>
              <a:t>Xcode.app</a:t>
            </a:r>
            <a:r>
              <a:rPr lang="zh-CN" altLang="en-US" sz="1800" dirty="0" smtClean="0">
                <a:latin typeface="+mn-ea"/>
              </a:rPr>
              <a:t>拖到右边</a:t>
            </a:r>
            <a:r>
              <a:rPr lang="en-US" altLang="zh-CN" sz="1800" dirty="0" smtClean="0">
                <a:latin typeface="+mn-ea"/>
              </a:rPr>
              <a:t>Applications</a:t>
            </a:r>
            <a:r>
              <a:rPr lang="zh-CN" altLang="en-US" sz="1800" dirty="0" smtClean="0">
                <a:latin typeface="+mn-ea"/>
              </a:rPr>
              <a:t>文件夹中，其实就是“应用程序”文件夹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4" y="3933056"/>
            <a:ext cx="6515100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59" y="2172224"/>
            <a:ext cx="3050763" cy="12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安装完毕后，就能在“应用程序”中找到安装成功的软件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" name="图片 3" descr="QQ20130605-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40136"/>
            <a:ext cx="4699000" cy="24130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552" y="4869160"/>
            <a:ext cx="468052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其实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文件就像一个磁盘，一打开就会载入这个磁盘中的所有内容。</a:t>
            </a:r>
            <a:r>
              <a:rPr lang="zh-CN" altLang="en-US" sz="1800" dirty="0">
                <a:latin typeface="+mn-ea"/>
              </a:rPr>
              <a:t>安装完毕后，最好在</a:t>
            </a:r>
            <a:r>
              <a:rPr lang="en-US" altLang="zh-CN" sz="1800" dirty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中推出这个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磁盘。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32" y="4188226"/>
            <a:ext cx="2705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3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卸载</a:t>
            </a:r>
            <a:r>
              <a:rPr lang="zh-CN" altLang="en-US" dirty="0" smtClean="0">
                <a:latin typeface="+mj-ea"/>
              </a:rPr>
              <a:t>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卸载软件也非常简单，直接将软件移到废纸篓即可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95536" y="4437112"/>
            <a:ext cx="842486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不过这种卸载方式，仍然可能</a:t>
            </a:r>
            <a:r>
              <a:rPr lang="zh-CN" altLang="en-US" sz="1800" dirty="0">
                <a:latin typeface="+mn-ea"/>
              </a:rPr>
              <a:t>会有软</a:t>
            </a:r>
            <a:r>
              <a:rPr lang="zh-CN" altLang="en-US" sz="1800" dirty="0" smtClean="0">
                <a:latin typeface="+mn-ea"/>
              </a:rPr>
              <a:t>件的一些冗余信</a:t>
            </a:r>
            <a:r>
              <a:rPr lang="zh-CN" altLang="en-US" sz="1800" dirty="0">
                <a:latin typeface="+mn-ea"/>
              </a:rPr>
              <a:t>息残留在你</a:t>
            </a:r>
            <a:r>
              <a:rPr lang="zh-CN" altLang="en-US" sz="1800" dirty="0" smtClean="0">
                <a:latin typeface="+mn-ea"/>
              </a:rPr>
              <a:t>的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上，不够彻底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可以尝试安装一些第三方的系统管理软件进行专业的卸载，比如；</a:t>
            </a:r>
            <a:r>
              <a:rPr lang="en-US" altLang="zh-CN" sz="1800" dirty="0" smtClean="0">
                <a:latin typeface="+mn-ea"/>
              </a:rPr>
              <a:t>CleanApp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AppDelete</a:t>
            </a:r>
            <a:r>
              <a:rPr lang="zh-CN" altLang="en-US" sz="1800" dirty="0" smtClean="0">
                <a:latin typeface="+mn-ea"/>
              </a:rPr>
              <a:t>等软件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276872"/>
            <a:ext cx="5613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4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听歌、看视频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0629"/>
          </a:xfrm>
        </p:spPr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平台听歌的方式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iTunes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播放音频文件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使用浏览器在网页上在线听歌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下载第三方的音频播放软件，比如</a:t>
            </a:r>
            <a:r>
              <a:rPr lang="en-US" altLang="zh-CN" sz="1800" dirty="0" smtClean="0">
                <a:latin typeface="+mn-ea"/>
              </a:rPr>
              <a:t>QQ</a:t>
            </a:r>
            <a:r>
              <a:rPr lang="zh-CN" altLang="en-US" sz="1800" dirty="0" smtClean="0">
                <a:latin typeface="+mn-ea"/>
              </a:rPr>
              <a:t>音乐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平台看视频的方式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播放视频文</a:t>
            </a:r>
            <a:r>
              <a:rPr lang="zh-CN" altLang="en-US" sz="1800" dirty="0">
                <a:latin typeface="+mn-ea"/>
              </a:rPr>
              <a:t>件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使用浏览器在网页</a:t>
            </a:r>
            <a:r>
              <a:rPr lang="zh-CN" altLang="en-US" sz="1800" dirty="0" smtClean="0">
                <a:latin typeface="+mn-ea"/>
              </a:rPr>
              <a:t>上在线看视频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下载第</a:t>
            </a:r>
            <a:r>
              <a:rPr lang="zh-CN" altLang="en-US" sz="1800" dirty="0" smtClean="0">
                <a:latin typeface="+mn-ea"/>
              </a:rPr>
              <a:t>三方的视频播放软</a:t>
            </a:r>
            <a:r>
              <a:rPr lang="zh-CN" altLang="en-US" sz="1800" dirty="0">
                <a:latin typeface="+mn-ea"/>
              </a:rPr>
              <a:t>件，</a:t>
            </a:r>
            <a:r>
              <a:rPr lang="zh-CN" altLang="en-US" sz="1800" dirty="0" smtClean="0">
                <a:latin typeface="+mn-ea"/>
              </a:rPr>
              <a:t>比如</a:t>
            </a:r>
            <a:r>
              <a:rPr lang="en-US" altLang="zh-CN" sz="1800" dirty="0" smtClean="0">
                <a:latin typeface="+mn-ea"/>
              </a:rPr>
              <a:t>PPS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>
                <a:latin typeface="+mn-ea"/>
              </a:rPr>
              <a:t>MPlayerX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14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查看当前系统版本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844824"/>
            <a:ext cx="7696200" cy="43175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点击屏幕左上角的黑色苹果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44" y="2737556"/>
            <a:ext cx="2552700" cy="125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21" y="2737556"/>
            <a:ext cx="4735468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288" y="4437063"/>
            <a:ext cx="468153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右击设备名称，选择“推出”，即可从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上安全“推出”设备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503238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将移动硬盘</a:t>
            </a:r>
            <a:r>
              <a:rPr lang="en-US" altLang="zh-CN" sz="1800" dirty="0" smtClean="0">
                <a:latin typeface="+mn-ea"/>
              </a:rPr>
              <a:t>\U</a:t>
            </a:r>
            <a:r>
              <a:rPr lang="zh-CN" altLang="en-US" sz="1800" dirty="0" smtClean="0">
                <a:latin typeface="+mn-ea"/>
              </a:rPr>
              <a:t>盘插入电脑时，默认会在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的“设备”一栏中显示设备名称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283904"/>
            <a:ext cx="2505535" cy="1860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3599612"/>
            <a:ext cx="358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3603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也可以设置将移动硬盘等设备显示到桌面上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852708"/>
            <a:ext cx="5787127" cy="29294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02" y="2852708"/>
            <a:ext cx="2732409" cy="29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13684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默认不能往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格式的设备中写入内容。也就是说，如果你的硬盘是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格式的，那么就无法将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上的文件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文件夹拷贝到你的硬盘上。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如果在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上安装一个“</a:t>
            </a:r>
            <a:r>
              <a:rPr lang="en-US" altLang="zh-CN" sz="1800" dirty="0" smtClean="0">
                <a:latin typeface="+mn-ea"/>
              </a:rPr>
              <a:t>Paragon_NTFS</a:t>
            </a:r>
            <a:r>
              <a:rPr lang="zh-CN" altLang="en-US" sz="1800" dirty="0" smtClean="0">
                <a:latin typeface="+mn-ea"/>
              </a:rPr>
              <a:t>”软件，就能轻松读写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9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文件共享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331251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开启文件共享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偏好设置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文件共享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添加（+）共享文件夹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zh-CN" altLang="en-US" sz="1800" dirty="0" smtClean="0">
                <a:latin typeface="+mn-ea"/>
              </a:rPr>
              <a:t>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的“共享”一栏中可以拷贝别人共享的文件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9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 &amp; 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2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00035" name="内容占位符 2"/>
          <p:cNvSpPr>
            <a:spLocks noGrp="1"/>
          </p:cNvSpPr>
          <p:nvPr>
            <p:ph idx="1"/>
          </p:nvPr>
        </p:nvSpPr>
        <p:spPr>
          <a:xfrm>
            <a:off x="827088" y="1916112"/>
            <a:ext cx="7705725" cy="1512887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的快速启动栏，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用来存放常用软件的图标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altLang="en-US" sz="2000" dirty="0" smtClean="0">
                <a:latin typeface="Arial" charset="0"/>
                <a:ea typeface="宋体" charset="0"/>
                <a:cs typeface="宋体" charset="0"/>
              </a:rPr>
              <a:t>单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击软件图标即可打开相应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的软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件</a:t>
            </a:r>
            <a:endParaRPr lang="en-US" altLang="zh-CN" sz="2000" dirty="0" smtClean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右击软件图标还有其他菜单选项：比如退出软件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图标下边的白色亮点代表程序正在运行中，并没有完全退出</a:t>
            </a:r>
            <a:endParaRPr lang="zh-CN" altLang="en-US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4067929"/>
            <a:ext cx="8170333" cy="469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的设置</a:t>
            </a:r>
            <a:endParaRPr lang="zh-CN" altLang="en-US" dirty="0">
              <a:latin typeface="Arial Black" charset="0"/>
              <a:ea typeface="宋体" charset="0"/>
              <a:cs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819400"/>
            <a:ext cx="1460500" cy="172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3" y="1286622"/>
            <a:ext cx="5998170" cy="5369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添加软件图标到</a:t>
            </a:r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中</a:t>
            </a:r>
          </a:p>
        </p:txBody>
      </p:sp>
      <p:sp>
        <p:nvSpPr>
          <p:cNvPr id="310275" name="内容占位符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865187"/>
          </a:xfrm>
        </p:spPr>
        <p:txBody>
          <a:bodyPr/>
          <a:lstStyle/>
          <a:p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中的软件默认在“应用程序”文件夹中，打开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可以看到很多软件</a:t>
            </a:r>
            <a:r>
              <a:rPr lang="zh-CN" sz="2000">
                <a:latin typeface="Arial" charset="0"/>
                <a:ea typeface="宋体" charset="0"/>
                <a:cs typeface="宋体" charset="0"/>
              </a:rPr>
              <a:t>，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拖动软件图标到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Dock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上，然后松开鼠标即可</a:t>
            </a:r>
          </a:p>
        </p:txBody>
      </p:sp>
      <p:pic>
        <p:nvPicPr>
          <p:cNvPr id="310276" name="图片 2" descr="QQ20130604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1300"/>
            <a:ext cx="53594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7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删除</a:t>
            </a:r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>
                <a:latin typeface="Arial Black" charset="0"/>
                <a:ea typeface="宋体" charset="0"/>
                <a:cs typeface="宋体" charset="0"/>
              </a:rPr>
              <a:t>上的软件图标</a:t>
            </a:r>
          </a:p>
        </p:txBody>
      </p:sp>
      <p:sp>
        <p:nvSpPr>
          <p:cNvPr id="311299" name="内容占位符 2"/>
          <p:cNvSpPr>
            <a:spLocks noGrp="1"/>
          </p:cNvSpPr>
          <p:nvPr>
            <p:ph idx="1"/>
          </p:nvPr>
        </p:nvSpPr>
        <p:spPr>
          <a:xfrm>
            <a:off x="250824" y="1844675"/>
            <a:ext cx="3745111" cy="433388"/>
          </a:xfrm>
        </p:spPr>
        <p:txBody>
          <a:bodyPr/>
          <a:lstStyle/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方式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1-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</a:t>
            </a:r>
            <a:endParaRPr lang="zh-CN" altLang="en-US" sz="20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1301" name="内容占位符 2"/>
          <p:cNvSpPr txBox="1">
            <a:spLocks/>
          </p:cNvSpPr>
          <p:nvPr/>
        </p:nvSpPr>
        <p:spPr bwMode="auto">
          <a:xfrm>
            <a:off x="250825" y="4076700"/>
            <a:ext cx="86423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将图标拖动到离</a:t>
            </a:r>
            <a:r>
              <a:rPr lang="en-US" altLang="zh-CN" sz="2000" dirty="0"/>
              <a:t>Dock</a:t>
            </a:r>
            <a:r>
              <a:rPr lang="zh-CN" altLang="en-US" sz="2000" dirty="0"/>
              <a:t>稍远的地方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75" y="1336674"/>
            <a:ext cx="4179200" cy="26475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3137648"/>
            <a:ext cx="1816100" cy="34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退出应用程序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844675"/>
            <a:ext cx="7696200" cy="360363"/>
          </a:xfrm>
        </p:spPr>
        <p:txBody>
          <a:bodyPr/>
          <a:lstStyle/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 smtClean="0">
                <a:latin typeface="+mn-ea"/>
              </a:rPr>
              <a:t>右击</a:t>
            </a:r>
            <a:r>
              <a:rPr lang="en-US" altLang="zh-CN" sz="1600" dirty="0" smtClean="0">
                <a:latin typeface="+mn-ea"/>
              </a:rPr>
              <a:t>Dock</a:t>
            </a:r>
            <a:r>
              <a:rPr lang="zh-CN" altLang="en-US" sz="1600" dirty="0" smtClean="0">
                <a:latin typeface="+mn-ea"/>
              </a:rPr>
              <a:t>中的软件图标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比如退出</a:t>
            </a:r>
            <a:r>
              <a:rPr lang="en-US" altLang="zh-CN" sz="1600" dirty="0" smtClean="0">
                <a:latin typeface="+mn-ea"/>
              </a:rPr>
              <a:t>QQ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5650" y="5229225"/>
            <a:ext cx="7696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使用快捷键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快捷键退出程序：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Q</a:t>
            </a: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快捷键关闭窗口：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W</a:t>
            </a:r>
            <a:r>
              <a:rPr lang="zh-CN" altLang="en-US" sz="1600" dirty="0" smtClean="0">
                <a:latin typeface="+mn-ea"/>
              </a:rPr>
              <a:t>（关闭程序的窗口不一定是退出程序）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29" y="2243231"/>
            <a:ext cx="3035300" cy="2985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OS8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iOS8.thmx</Template>
  <TotalTime>792</TotalTime>
  <Words>1337</Words>
  <Application>Microsoft Macintosh PowerPoint</Application>
  <PresentationFormat>全屏显示(4:3)</PresentationFormat>
  <Paragraphs>193</Paragraphs>
  <Slides>44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iOS8</vt:lpstr>
      <vt:lpstr>Mac OS X的基本操作</vt:lpstr>
      <vt:lpstr>系统简介</vt:lpstr>
      <vt:lpstr>版本</vt:lpstr>
      <vt:lpstr>查看当前系统版本</vt:lpstr>
      <vt:lpstr>Dock</vt:lpstr>
      <vt:lpstr>Dock的设置</vt:lpstr>
      <vt:lpstr>添加软件图标到Dock中</vt:lpstr>
      <vt:lpstr>删除Dock上的软件图标</vt:lpstr>
      <vt:lpstr>退出应用程序</vt:lpstr>
      <vt:lpstr>强制退出</vt:lpstr>
      <vt:lpstr>菜单栏1</vt:lpstr>
      <vt:lpstr>菜单栏2</vt:lpstr>
      <vt:lpstr>菜单栏3</vt:lpstr>
      <vt:lpstr>Spotlight</vt:lpstr>
      <vt:lpstr>Finder</vt:lpstr>
      <vt:lpstr>Finder窗口显示样式设置</vt:lpstr>
      <vt:lpstr>Finder的其他详细设置</vt:lpstr>
      <vt:lpstr>废纸篓</vt:lpstr>
      <vt:lpstr>Safari</vt:lpstr>
      <vt:lpstr>Safari添加书签</vt:lpstr>
      <vt:lpstr>活动监视器</vt:lpstr>
      <vt:lpstr>终端</vt:lpstr>
      <vt:lpstr>系统偏好设置</vt:lpstr>
      <vt:lpstr>Mac键盘</vt:lpstr>
      <vt:lpstr>常用快捷键</vt:lpstr>
      <vt:lpstr>窗口的常用操作1</vt:lpstr>
      <vt:lpstr>窗口的常用操作2</vt:lpstr>
      <vt:lpstr>文件操作3-新建文件夹</vt:lpstr>
      <vt:lpstr>文件操作4-新建文件</vt:lpstr>
      <vt:lpstr>文件操作1-文件预览</vt:lpstr>
      <vt:lpstr>文件操作2-重命名</vt:lpstr>
      <vt:lpstr>文件操作5-贴上彩色标签</vt:lpstr>
      <vt:lpstr>文件操作6-其他文件操作</vt:lpstr>
      <vt:lpstr>软件操作1-下载软件</vt:lpstr>
      <vt:lpstr>软件操作2-安装软件1</vt:lpstr>
      <vt:lpstr>软件操作2-安装软件2</vt:lpstr>
      <vt:lpstr>软件操作2-安装软件3</vt:lpstr>
      <vt:lpstr>软件操作3-卸载软件</vt:lpstr>
      <vt:lpstr>软件操作4-听歌、看视频</vt:lpstr>
      <vt:lpstr>移动硬盘\U盘的使用注意1</vt:lpstr>
      <vt:lpstr>移动硬盘\U盘的使用注意2</vt:lpstr>
      <vt:lpstr>移动硬盘\U盘的使用注意3</vt:lpstr>
      <vt:lpstr>文件共享</vt:lpstr>
      <vt:lpstr>Q &amp; A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数据存储</dc:title>
  <dc:creator>刘凡</dc:creator>
  <cp:lastModifiedBy>Ivan Lee</cp:lastModifiedBy>
  <cp:revision>93</cp:revision>
  <dcterms:created xsi:type="dcterms:W3CDTF">2013-07-22T08:28:31Z</dcterms:created>
  <dcterms:modified xsi:type="dcterms:W3CDTF">2014-10-25T07:15:20Z</dcterms:modified>
</cp:coreProperties>
</file>